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33FF"/>
    <a:srgbClr val="CC00FF"/>
    <a:srgbClr val="CC00CC"/>
    <a:srgbClr val="660066"/>
    <a:srgbClr val="9F3197"/>
    <a:srgbClr val="D60093"/>
    <a:srgbClr val="CC0099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613" y="157702"/>
            <a:ext cx="5958444" cy="1857277"/>
          </a:xfrm>
          <a:noFill/>
          <a:ln>
            <a:noFill/>
          </a:ln>
        </p:spPr>
        <p:txBody>
          <a:bodyPr anchor="b">
            <a:noAutofit/>
          </a:bodyPr>
          <a:lstStyle>
            <a:lvl1pPr algn="r">
              <a:defRPr sz="4800" b="1" spc="-15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817" y="2162343"/>
            <a:ext cx="5687754" cy="508293"/>
          </a:xfrm>
          <a:noFill/>
          <a:ln>
            <a:noFill/>
          </a:ln>
        </p:spPr>
        <p:txBody>
          <a:bodyPr/>
          <a:lstStyle>
            <a:lvl1pPr marL="0" indent="0" algn="r">
              <a:buNone/>
              <a:defRPr sz="2400">
                <a:solidFill>
                  <a:srgbClr val="FFFF00"/>
                </a:solidFill>
                <a:latin typeface="Futura Md BT" panose="020B06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18629"/>
            <a:ext cx="9005455" cy="551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6" b="7641"/>
          <a:stretch/>
        </p:blipFill>
        <p:spPr>
          <a:xfrm>
            <a:off x="5358063" y="2162343"/>
            <a:ext cx="6833937" cy="42833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9667"/>
            <a:ext cx="12192000" cy="58833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5257798"/>
            <a:ext cx="1462315" cy="14623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005455" y="5718629"/>
            <a:ext cx="3186546" cy="551038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9595" y="5809482"/>
            <a:ext cx="491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pc="300" dirty="0" smtClean="0">
                <a:solidFill>
                  <a:schemeClr val="tx1"/>
                </a:solidFill>
                <a:latin typeface="+mn-lt"/>
              </a:rPr>
              <a:t>Psychology for Better Community</a:t>
            </a:r>
            <a:endParaRPr lang="en-US" sz="2000" b="1" i="1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99419" y="5809482"/>
            <a:ext cx="27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fpsikologi.uad.ac.id</a:t>
            </a:r>
            <a:endParaRPr lang="en-US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5"/>
          <a:stretch/>
        </p:blipFill>
        <p:spPr>
          <a:xfrm>
            <a:off x="10610084" y="1605458"/>
            <a:ext cx="1387952" cy="4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6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4" t="179" r="-105" b="-235"/>
          <a:stretch/>
        </p:blipFill>
        <p:spPr bwMode="auto">
          <a:xfrm flipH="1">
            <a:off x="-16043" y="3593"/>
            <a:ext cx="2935705" cy="68544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1353800" cy="1086304"/>
          </a:xfrm>
          <a:solidFill>
            <a:srgbClr val="CC00CC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 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5625"/>
            <a:ext cx="8915400" cy="3988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93" b="53166"/>
          <a:stretch>
            <a:fillRect/>
          </a:stretch>
        </p:blipFill>
        <p:spPr bwMode="auto">
          <a:xfrm>
            <a:off x="10557769" y="6139774"/>
            <a:ext cx="1356806" cy="5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65125"/>
            <a:ext cx="696686" cy="1086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8256" y="6210300"/>
            <a:ext cx="5060227" cy="369332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b="1" i="1" spc="300" dirty="0" smtClean="0">
                <a:solidFill>
                  <a:srgbClr val="660066"/>
                </a:solidFill>
                <a:latin typeface="+mn-lt"/>
              </a:rPr>
              <a:t>  Psychology for Better Community</a:t>
            </a:r>
            <a:endParaRPr lang="en-US" sz="1800" b="1" i="1" spc="3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37319" y="6210300"/>
            <a:ext cx="27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fpsikologi.uad.ac.id</a:t>
            </a:r>
            <a:endParaRPr lang="en-US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34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50577"/>
          <a:stretch/>
        </p:blipFill>
        <p:spPr bwMode="auto">
          <a:xfrm flipH="1">
            <a:off x="0" y="-1"/>
            <a:ext cx="564682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7556" y="1989221"/>
            <a:ext cx="5983705" cy="1480456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46820" y="5050971"/>
            <a:ext cx="6545180" cy="50371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5418999" y="5554680"/>
            <a:ext cx="1398714" cy="42081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5"/>
          <a:stretch/>
        </p:blipFill>
        <p:spPr>
          <a:xfrm>
            <a:off x="1691321" y="1522949"/>
            <a:ext cx="1352320" cy="4662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817714" y="5563383"/>
            <a:ext cx="491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pc="300" dirty="0" smtClean="0">
                <a:solidFill>
                  <a:schemeClr val="bg1"/>
                </a:solidFill>
                <a:latin typeface="+mn-lt"/>
              </a:rPr>
              <a:t>Psychology for Better Community</a:t>
            </a:r>
            <a:endParaRPr lang="en-US" sz="2000" b="1" i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378132"/>
            <a:ext cx="8737600" cy="588333"/>
          </a:xfrm>
          <a:prstGeom prst="rect">
            <a:avLst/>
          </a:prstGeom>
          <a:solidFill>
            <a:srgbClr val="FFC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38944" y="4487632"/>
            <a:ext cx="27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fpsikologi.uad.ac.id</a:t>
            </a:r>
            <a:endParaRPr lang="en-US" b="1" i="1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566" r="1917" b="-1320"/>
          <a:stretch/>
        </p:blipFill>
        <p:spPr>
          <a:xfrm>
            <a:off x="138944" y="5710999"/>
            <a:ext cx="5313169" cy="7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/>
          <a:stretch/>
        </p:blipFill>
        <p:spPr bwMode="auto">
          <a:xfrm>
            <a:off x="0" y="0"/>
            <a:ext cx="608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5"/>
          <a:stretch/>
        </p:blipFill>
        <p:spPr>
          <a:xfrm>
            <a:off x="267528" y="330200"/>
            <a:ext cx="1201938" cy="4144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43763"/>
            <a:ext cx="7908758" cy="588333"/>
          </a:xfrm>
          <a:prstGeom prst="rect">
            <a:avLst/>
          </a:prstGeom>
          <a:solidFill>
            <a:srgbClr val="FFC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7843" y="6153263"/>
            <a:ext cx="27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300" dirty="0" smtClean="0">
                <a:solidFill>
                  <a:schemeClr val="tx1"/>
                </a:solidFill>
                <a:latin typeface="+mn-lt"/>
              </a:rPr>
              <a:t>fpsikologi.uad.ac.id</a:t>
            </a:r>
            <a:endParaRPr lang="en-US" b="1" i="1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08758" y="6043763"/>
            <a:ext cx="4283242" cy="58833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226451" y="5496204"/>
            <a:ext cx="562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300" dirty="0" smtClean="0">
                <a:solidFill>
                  <a:schemeClr val="bg1"/>
                </a:solidFill>
                <a:latin typeface="+mn-lt"/>
              </a:rPr>
              <a:t>Psychology for Better Community</a:t>
            </a:r>
            <a:endParaRPr lang="en-US" sz="2400" b="1" i="1" spc="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566" r="4220" b="-12916"/>
          <a:stretch/>
        </p:blipFill>
        <p:spPr>
          <a:xfrm>
            <a:off x="267528" y="5311710"/>
            <a:ext cx="3442348" cy="6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4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40" y="210219"/>
            <a:ext cx="10951160" cy="749930"/>
          </a:xfrm>
          <a:solidFill>
            <a:srgbClr val="CC00CC"/>
          </a:solidFill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6831" y="1133810"/>
            <a:ext cx="5249780" cy="25237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3705" y="1267326"/>
            <a:ext cx="5887453" cy="48607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210219"/>
            <a:ext cx="1074821" cy="7310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9927" y="6325380"/>
            <a:ext cx="304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300" dirty="0" smtClean="0">
                <a:solidFill>
                  <a:schemeClr val="tx1"/>
                </a:solidFill>
                <a:latin typeface="+mn-lt"/>
              </a:rPr>
              <a:t>fpsikologi.uad.ac.id</a:t>
            </a:r>
            <a:endParaRPr lang="en-US" b="1" i="1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316831" y="3850105"/>
            <a:ext cx="5249780" cy="28089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93" b="53166"/>
          <a:stretch>
            <a:fillRect/>
          </a:stretch>
        </p:blipFill>
        <p:spPr bwMode="auto">
          <a:xfrm>
            <a:off x="10924674" y="6282624"/>
            <a:ext cx="1095497" cy="4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0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50A6-CDCD-466F-84CE-9EBCB9F1A0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148D-78BD-4FAF-AE76-AB7E9909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221" y="449180"/>
            <a:ext cx="9425025" cy="145868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TEMPLATE TAYANGAN POWERPOINT OFFICIAL FAKULTAS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076" y="1890677"/>
            <a:ext cx="7921170" cy="508293"/>
          </a:xfrm>
        </p:spPr>
        <p:txBody>
          <a:bodyPr/>
          <a:lstStyle/>
          <a:p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Ahmad </a:t>
            </a:r>
            <a:r>
              <a:rPr lang="en-US" dirty="0" err="1" smtClean="0"/>
              <a:t>Dahlan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r>
              <a:rPr lang="en-US" dirty="0" smtClean="0"/>
              <a:t>  Read Me Please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043" y="1618414"/>
            <a:ext cx="8023058" cy="4604586"/>
          </a:xfrm>
        </p:spPr>
        <p:txBody>
          <a:bodyPr>
            <a:normAutofit fontScale="77500" lnSpcReduction="20000"/>
          </a:bodyPr>
          <a:lstStyle/>
          <a:p>
            <a:pPr marL="406400" indent="-406400">
              <a:defRPr/>
            </a:pPr>
            <a:r>
              <a:rPr lang="en-US" altLang="en-US" dirty="0" smtClean="0">
                <a:latin typeface="Futura Bk BT" panose="020B0502020204020303" pitchFamily="34" charset="0"/>
              </a:rPr>
              <a:t>Font Cover </a:t>
            </a:r>
            <a:r>
              <a:rPr lang="en-US" altLang="en-US" dirty="0" err="1" smtClean="0">
                <a:latin typeface="Futura Bk BT" panose="020B0502020204020303" pitchFamily="34" charset="0"/>
              </a:rPr>
              <a:t>menggunakan</a:t>
            </a:r>
            <a:r>
              <a:rPr lang="en-US" altLang="en-US" dirty="0" smtClean="0">
                <a:latin typeface="Futura Bk BT" panose="020B0502020204020303" pitchFamily="34" charset="0"/>
              </a:rPr>
              <a:t> FUTURA </a:t>
            </a:r>
            <a:r>
              <a:rPr lang="en-US" altLang="en-US" dirty="0" err="1" smtClean="0">
                <a:latin typeface="Futura Bk BT" panose="020B0502020204020303" pitchFamily="34" charset="0"/>
              </a:rPr>
              <a:t>Md</a:t>
            </a:r>
            <a:r>
              <a:rPr lang="en-US" altLang="en-US" dirty="0" smtClean="0">
                <a:latin typeface="Futura Bk BT" panose="020B0502020204020303" pitchFamily="34" charset="0"/>
              </a:rPr>
              <a:t> BT 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Judul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Pertama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All Caps Lock</a:t>
            </a:r>
            <a:endParaRPr lang="en-US" altLang="en-US" dirty="0" smtClean="0">
              <a:latin typeface="Futura Bk BT" panose="020B0502020204020303" pitchFamily="34" charset="0"/>
            </a:endParaRPr>
          </a:p>
          <a:p>
            <a:pPr marL="406400" indent="-406400">
              <a:defRPr/>
            </a:pPr>
            <a:r>
              <a:rPr lang="en-US" altLang="en-US" dirty="0" smtClean="0">
                <a:latin typeface="Futura Bk BT" panose="020B0502020204020303" pitchFamily="34" charset="0"/>
              </a:rPr>
              <a:t>Font </a:t>
            </a:r>
            <a:r>
              <a:rPr lang="en-US" altLang="en-US" dirty="0" err="1" smtClean="0">
                <a:latin typeface="Futura Bk BT" panose="020B0502020204020303" pitchFamily="34" charset="0"/>
              </a:rPr>
              <a:t>Judul</a:t>
            </a:r>
            <a:r>
              <a:rPr lang="en-US" altLang="en-US" dirty="0" smtClean="0">
                <a:latin typeface="Futura Bk BT" panose="020B0502020204020303" pitchFamily="34" charset="0"/>
              </a:rPr>
              <a:t> per Slide  </a:t>
            </a:r>
            <a:r>
              <a:rPr lang="en-US" altLang="en-US" dirty="0" err="1" smtClean="0">
                <a:latin typeface="Futura Bk BT" panose="020B0502020204020303" pitchFamily="34" charset="0"/>
              </a:rPr>
              <a:t>Futura</a:t>
            </a:r>
            <a:r>
              <a:rPr lang="en-US" altLang="en-US" dirty="0" smtClean="0">
                <a:latin typeface="Futura Bk BT" panose="020B0502020204020303" pitchFamily="34" charset="0"/>
              </a:rPr>
              <a:t> Bold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Huruf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besar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awal</a:t>
            </a:r>
            <a:r>
              <a:rPr lang="en-US" altLang="en-US" dirty="0" smtClean="0">
                <a:latin typeface="Futura Bk BT" panose="020B0502020204020303" pitchFamily="34" charset="0"/>
              </a:rPr>
              <a:t> kata</a:t>
            </a:r>
          </a:p>
          <a:p>
            <a:pPr marL="406400" indent="-406400">
              <a:defRPr/>
            </a:pPr>
            <a:r>
              <a:rPr lang="en-US" altLang="en-US" dirty="0" smtClean="0">
                <a:latin typeface="Futura Bk BT" panose="020B0502020204020303" pitchFamily="34" charset="0"/>
              </a:rPr>
              <a:t>Font Isi,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bebas</a:t>
            </a:r>
            <a:r>
              <a:rPr lang="en-US" altLang="en-US" dirty="0" smtClean="0">
                <a:latin typeface="Futura Bk BT" panose="020B0502020204020303" pitchFamily="34" charset="0"/>
              </a:rPr>
              <a:t> (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disarankan</a:t>
            </a:r>
            <a:r>
              <a:rPr lang="en-US" altLang="en-US" dirty="0" smtClean="0">
                <a:latin typeface="Futura Bk BT" panose="020B0502020204020303" pitchFamily="34" charset="0"/>
              </a:rPr>
              <a:t> : </a:t>
            </a:r>
            <a:r>
              <a:rPr lang="en-US" altLang="en-US" dirty="0" err="1" smtClean="0">
                <a:latin typeface="Futura Bk BT" panose="020B0502020204020303" pitchFamily="34" charset="0"/>
              </a:rPr>
              <a:t>Futura</a:t>
            </a:r>
            <a:r>
              <a:rPr lang="en-US" altLang="en-US" dirty="0" smtClean="0">
                <a:latin typeface="Futura Bk BT" panose="020B0502020204020303" pitchFamily="34" charset="0"/>
              </a:rPr>
              <a:t> Bk/ Calibri)</a:t>
            </a: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terakhir</a:t>
            </a:r>
            <a:r>
              <a:rPr lang="en-US" altLang="en-US" dirty="0" smtClean="0">
                <a:latin typeface="Futura Bk BT" panose="020B0502020204020303" pitchFamily="34" charset="0"/>
              </a:rPr>
              <a:t> yang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dipilih</a:t>
            </a:r>
            <a:r>
              <a:rPr lang="en-US" altLang="en-US" dirty="0" smtClean="0">
                <a:latin typeface="Futura Bk BT" panose="020B0502020204020303" pitchFamily="34" charset="0"/>
              </a:rPr>
              <a:t>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bila</a:t>
            </a:r>
            <a:r>
              <a:rPr lang="en-US" altLang="en-US" dirty="0" smtClean="0">
                <a:latin typeface="Futura Bk BT" panose="020B0502020204020303" pitchFamily="34" charset="0"/>
              </a:rPr>
              <a:t> di-enter , format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halamannya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otomatis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akan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tergandakan</a:t>
            </a:r>
            <a:endParaRPr lang="en-US" altLang="en-US" dirty="0" smtClean="0">
              <a:latin typeface="Futura Bk BT" panose="020B0502020204020303" pitchFamily="34" charset="0"/>
            </a:endParaRP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Tersedia</a:t>
            </a:r>
            <a:r>
              <a:rPr lang="en-US" altLang="en-US" dirty="0" smtClean="0">
                <a:latin typeface="Futura Bk BT" panose="020B0502020204020303" pitchFamily="34" charset="0"/>
              </a:rPr>
              <a:t> 5 </a:t>
            </a:r>
            <a:r>
              <a:rPr lang="en-US" altLang="en-US" dirty="0" err="1" smtClean="0">
                <a:latin typeface="Futura Bk BT" panose="020B0502020204020303" pitchFamily="34" charset="0"/>
              </a:rPr>
              <a:t>jenis</a:t>
            </a:r>
            <a:r>
              <a:rPr lang="en-US" altLang="en-US" dirty="0" smtClean="0">
                <a:latin typeface="Futura Bk BT" panose="020B0502020204020303" pitchFamily="34" charset="0"/>
              </a:rPr>
              <a:t> format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: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Cover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Depan</a:t>
            </a:r>
            <a:r>
              <a:rPr lang="en-US" altLang="en-US" dirty="0" smtClean="0">
                <a:latin typeface="Futura Bk BT" panose="020B0502020204020303" pitchFamily="34" charset="0"/>
              </a:rPr>
              <a:t>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Isi,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Perantara</a:t>
            </a:r>
            <a:r>
              <a:rPr lang="en-US" altLang="en-US" dirty="0" smtClean="0">
                <a:latin typeface="Futura Bk BT" panose="020B0502020204020303" pitchFamily="34" charset="0"/>
              </a:rPr>
              <a:t> (</a:t>
            </a:r>
            <a:r>
              <a:rPr lang="en-US" altLang="en-US" dirty="0" err="1" smtClean="0">
                <a:latin typeface="Futura Bk BT" panose="020B0502020204020303" pitchFamily="34" charset="0"/>
              </a:rPr>
              <a:t>antar</a:t>
            </a:r>
            <a:r>
              <a:rPr lang="en-US" altLang="en-US" dirty="0" smtClean="0">
                <a:latin typeface="Futura Bk BT" panose="020B0502020204020303" pitchFamily="34" charset="0"/>
              </a:rPr>
              <a:t> Bab),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Foto</a:t>
            </a:r>
            <a:r>
              <a:rPr lang="en-US" altLang="en-US" dirty="0" smtClean="0">
                <a:latin typeface="Futura Bk BT" panose="020B0502020204020303" pitchFamily="34" charset="0"/>
              </a:rPr>
              <a:t>, 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Penutup</a:t>
            </a:r>
            <a:r>
              <a:rPr lang="en-US" altLang="en-US" dirty="0" smtClean="0">
                <a:latin typeface="Futura Bk BT" panose="020B0502020204020303" pitchFamily="34" charset="0"/>
              </a:rPr>
              <a:t> (</a:t>
            </a:r>
            <a:r>
              <a:rPr lang="en-US" altLang="en-US" dirty="0" err="1" smtClean="0">
                <a:latin typeface="Futura Bk BT" panose="020B0502020204020303" pitchFamily="34" charset="0"/>
              </a:rPr>
              <a:t>terimakasih</a:t>
            </a:r>
            <a:r>
              <a:rPr lang="en-US" altLang="en-US" dirty="0" smtClean="0">
                <a:latin typeface="Futura Bk BT" panose="020B0502020204020303" pitchFamily="34" charset="0"/>
              </a:rPr>
              <a:t>)</a:t>
            </a: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Jenis-jenis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halaman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tersebut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dapat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dipakai</a:t>
            </a:r>
            <a:r>
              <a:rPr lang="en-US" altLang="en-US" dirty="0" smtClean="0">
                <a:latin typeface="Futura Bk BT" panose="020B0502020204020303" pitchFamily="34" charset="0"/>
              </a:rPr>
              <a:t>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digandakan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dibuang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sesuai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kebutuhan</a:t>
            </a:r>
            <a:endParaRPr lang="en-US" altLang="en-US" dirty="0" smtClean="0">
              <a:latin typeface="Futura Bk BT" panose="020B0502020204020303" pitchFamily="34" charset="0"/>
            </a:endParaRP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Foto-foto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disamping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dapat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diubah</a:t>
            </a:r>
            <a:r>
              <a:rPr lang="en-US" altLang="en-US" dirty="0" smtClean="0">
                <a:latin typeface="Futura Bk BT" panose="020B0502020204020303" pitchFamily="34" charset="0"/>
              </a:rPr>
              <a:t>, </a:t>
            </a:r>
            <a:r>
              <a:rPr lang="en-US" altLang="en-US" dirty="0" err="1" smtClean="0">
                <a:latin typeface="Futura Bk BT" panose="020B0502020204020303" pitchFamily="34" charset="0"/>
              </a:rPr>
              <a:t>dengan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cara</a:t>
            </a:r>
            <a:r>
              <a:rPr lang="en-US" altLang="en-US" dirty="0" smtClean="0">
                <a:latin typeface="Futura Bk BT" panose="020B0502020204020303" pitchFamily="34" charset="0"/>
              </a:rPr>
              <a:t> : </a:t>
            </a:r>
            <a:r>
              <a:rPr lang="en-US" altLang="en-US" dirty="0" err="1" smtClean="0">
                <a:latin typeface="Futura Bk BT" panose="020B0502020204020303" pitchFamily="34" charset="0"/>
              </a:rPr>
              <a:t>klik</a:t>
            </a:r>
            <a:r>
              <a:rPr lang="en-US" altLang="en-US" dirty="0" smtClean="0">
                <a:latin typeface="Futura Bk BT" panose="020B0502020204020303" pitchFamily="34" charset="0"/>
              </a:rPr>
              <a:t> “view” 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 slide master 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klik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dan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edit/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ganti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foto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yang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diinginkan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.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Jika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sudah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selesai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:</a:t>
            </a: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  <a:sym typeface="Wingdings" panose="05000000000000000000" pitchFamily="2" charset="2"/>
              </a:rPr>
              <a:t>Klik</a:t>
            </a:r>
            <a:r>
              <a:rPr lang="en-US" altLang="en-US" dirty="0" smtClean="0">
                <a:latin typeface="Futura Bk BT" panose="020B0502020204020303" pitchFamily="34" charset="0"/>
                <a:sym typeface="Wingdings" panose="05000000000000000000" pitchFamily="2" charset="2"/>
              </a:rPr>
              <a:t> “slide master”  Close Master View</a:t>
            </a:r>
            <a:endParaRPr lang="en-US" altLang="en-US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HALAMAN </a:t>
            </a:r>
            <a:r>
              <a:rPr lang="en-US" dirty="0" smtClean="0"/>
              <a:t>COVER/</a:t>
            </a:r>
            <a:r>
              <a:rPr lang="en-US" dirty="0" err="1" smtClean="0"/>
              <a:t>jeda</a:t>
            </a:r>
            <a:r>
              <a:rPr lang="en-US" dirty="0" smtClean="0"/>
              <a:t> </a:t>
            </a:r>
            <a:r>
              <a:rPr lang="en-US" dirty="0" smtClean="0"/>
              <a:t>(ANTAR BAB) –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media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menampilkan</a:t>
            </a:r>
            <a:r>
              <a:rPr lang="en-US" sz="2200" dirty="0" smtClean="0"/>
              <a:t> quotes-quotes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jeda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62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Template 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642" y="1745414"/>
            <a:ext cx="8325853" cy="3988800"/>
          </a:xfrm>
        </p:spPr>
        <p:txBody>
          <a:bodyPr/>
          <a:lstStyle/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Mempermudah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pembuatan</a:t>
            </a:r>
            <a:r>
              <a:rPr lang="en-US" altLang="en-US" dirty="0" smtClean="0">
                <a:latin typeface="Futura Bk BT" panose="020B0502020204020303" pitchFamily="34" charset="0"/>
              </a:rPr>
              <a:t> PPT</a:t>
            </a: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Menghidari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tampilan</a:t>
            </a:r>
            <a:r>
              <a:rPr lang="en-US" altLang="en-US" dirty="0" smtClean="0">
                <a:latin typeface="Futura Bk BT" panose="020B0502020204020303" pitchFamily="34" charset="0"/>
              </a:rPr>
              <a:t> PPT yang </a:t>
            </a:r>
            <a:r>
              <a:rPr lang="en-US" altLang="en-US" dirty="0" err="1" smtClean="0">
                <a:latin typeface="Futura Bk BT" panose="020B0502020204020303" pitchFamily="34" charset="0"/>
              </a:rPr>
              <a:t>monoton</a:t>
            </a:r>
            <a:endParaRPr lang="en-US" altLang="en-US" dirty="0" smtClean="0">
              <a:latin typeface="Futura Bk BT" panose="020B0502020204020303" pitchFamily="34" charset="0"/>
            </a:endParaRPr>
          </a:p>
          <a:p>
            <a:pPr marL="406400" indent="-406400">
              <a:defRPr/>
            </a:pPr>
            <a:r>
              <a:rPr lang="en-US" altLang="en-US" dirty="0" err="1" smtClean="0">
                <a:latin typeface="Futura Bk BT" panose="020B0502020204020303" pitchFamily="34" charset="0"/>
              </a:rPr>
              <a:t>Meningkatkan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i="1" dirty="0" smtClean="0">
                <a:latin typeface="Futura Bk BT" panose="020B0502020204020303" pitchFamily="34" charset="0"/>
              </a:rPr>
              <a:t>professional look</a:t>
            </a:r>
          </a:p>
          <a:p>
            <a:pPr marL="406400" indent="-406400">
              <a:defRPr/>
            </a:pPr>
            <a:r>
              <a:rPr lang="en-US" altLang="en-US" dirty="0" smtClean="0">
                <a:latin typeface="Futura Bk BT" panose="020B0502020204020303" pitchFamily="34" charset="0"/>
              </a:rPr>
              <a:t>Salah </a:t>
            </a:r>
            <a:r>
              <a:rPr lang="en-US" altLang="en-US" dirty="0" err="1" smtClean="0">
                <a:latin typeface="Futura Bk BT" panose="020B0502020204020303" pitchFamily="34" charset="0"/>
              </a:rPr>
              <a:t>satu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bentuk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i="1" dirty="0" smtClean="0">
                <a:latin typeface="Futura Bk BT" panose="020B0502020204020303" pitchFamily="34" charset="0"/>
              </a:rPr>
              <a:t>branding</a:t>
            </a:r>
            <a:r>
              <a:rPr lang="en-US" altLang="en-US" dirty="0" smtClean="0">
                <a:latin typeface="Futura Bk BT" panose="020B0502020204020303" pitchFamily="34" charset="0"/>
              </a:rPr>
              <a:t> </a:t>
            </a:r>
            <a:r>
              <a:rPr lang="en-US" altLang="en-US" dirty="0" err="1" smtClean="0">
                <a:latin typeface="Futura Bk BT" panose="020B0502020204020303" pitchFamily="34" charset="0"/>
              </a:rPr>
              <a:t>Fakultas</a:t>
            </a:r>
            <a:endParaRPr lang="en-US" altLang="en-US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FOTO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Futura Bk BT" panose="020B0502020204020303" pitchFamily="34" charset="0"/>
              </a:rPr>
              <a:t>Tuliskan</a:t>
            </a:r>
            <a:r>
              <a:rPr lang="en-US" sz="2000" dirty="0" smtClean="0">
                <a:latin typeface="Futura Bk BT" panose="020B0502020204020303" pitchFamily="34" charset="0"/>
              </a:rPr>
              <a:t> Caption </a:t>
            </a:r>
            <a:r>
              <a:rPr lang="en-US" sz="2000" dirty="0" err="1" smtClean="0">
                <a:latin typeface="Futura Bk BT" panose="020B0502020204020303" pitchFamily="34" charset="0"/>
              </a:rPr>
              <a:t>atau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keterangan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foto-foto</a:t>
            </a:r>
            <a:r>
              <a:rPr lang="en-US" sz="2000" dirty="0" smtClean="0">
                <a:latin typeface="Futura Bk BT" panose="020B0502020204020303" pitchFamily="34" charset="0"/>
              </a:rPr>
              <a:t> yang </a:t>
            </a:r>
            <a:r>
              <a:rPr lang="en-US" sz="2000" dirty="0" err="1" smtClean="0">
                <a:latin typeface="Futura Bk BT" panose="020B0502020204020303" pitchFamily="34" charset="0"/>
              </a:rPr>
              <a:t>ada</a:t>
            </a:r>
            <a:r>
              <a:rPr lang="en-US" sz="2000" dirty="0" smtClean="0">
                <a:latin typeface="Futura Bk BT" panose="020B0502020204020303" pitchFamily="34" charset="0"/>
              </a:rPr>
              <a:t> di </a:t>
            </a:r>
            <a:r>
              <a:rPr lang="en-US" sz="2000" dirty="0" err="1" smtClean="0">
                <a:latin typeface="Futura Bk BT" panose="020B0502020204020303" pitchFamily="34" charset="0"/>
              </a:rPr>
              <a:t>samping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pada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bagian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ini</a:t>
            </a:r>
            <a:r>
              <a:rPr lang="en-US" sz="2000" dirty="0" smtClean="0">
                <a:latin typeface="Futura Bk BT" panose="020B0502020204020303" pitchFamily="34" charset="0"/>
              </a:rPr>
              <a:t>. </a:t>
            </a:r>
          </a:p>
          <a:p>
            <a:r>
              <a:rPr lang="en-US" sz="2000" dirty="0" err="1" smtClean="0">
                <a:latin typeface="Futura Bk BT" panose="020B0502020204020303" pitchFamily="34" charset="0"/>
              </a:rPr>
              <a:t>Tinggal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klik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pada</a:t>
            </a:r>
            <a:r>
              <a:rPr lang="en-US" sz="2000" dirty="0" smtClean="0">
                <a:latin typeface="Futura Bk BT" panose="020B0502020204020303" pitchFamily="34" charset="0"/>
              </a:rPr>
              <a:t> icon </a:t>
            </a:r>
            <a:r>
              <a:rPr lang="en-US" sz="2000" dirty="0" err="1" smtClean="0">
                <a:latin typeface="Futura Bk BT" panose="020B0502020204020303" pitchFamily="34" charset="0"/>
              </a:rPr>
              <a:t>foto</a:t>
            </a:r>
            <a:r>
              <a:rPr lang="en-US" sz="2000" dirty="0" smtClean="0">
                <a:latin typeface="Futura Bk BT" panose="020B0502020204020303" pitchFamily="34" charset="0"/>
              </a:rPr>
              <a:t>, </a:t>
            </a:r>
            <a:r>
              <a:rPr lang="en-US" sz="2000" dirty="0" err="1" smtClean="0">
                <a:latin typeface="Futura Bk BT" panose="020B0502020204020303" pitchFamily="34" charset="0"/>
              </a:rPr>
              <a:t>sesuai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petunjuk</a:t>
            </a:r>
            <a:r>
              <a:rPr lang="en-US" sz="2000" dirty="0" smtClean="0">
                <a:latin typeface="Futura Bk BT" panose="020B0502020204020303" pitchFamily="34" charset="0"/>
              </a:rPr>
              <a:t>.</a:t>
            </a:r>
          </a:p>
          <a:p>
            <a:r>
              <a:rPr lang="en-US" sz="2000" dirty="0" err="1" smtClean="0">
                <a:latin typeface="Futura Bk BT" panose="020B0502020204020303" pitchFamily="34" charset="0"/>
              </a:rPr>
              <a:t>Gambar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disamping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hanya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contoh</a:t>
            </a:r>
            <a:r>
              <a:rPr lang="en-US" sz="2000" dirty="0" smtClean="0">
                <a:latin typeface="Futura Bk BT" panose="020B0502020204020303" pitchFamily="34" charset="0"/>
              </a:rPr>
              <a:t>, </a:t>
            </a:r>
            <a:r>
              <a:rPr lang="en-US" sz="2000" dirty="0" err="1" smtClean="0">
                <a:latin typeface="Futura Bk BT" panose="020B0502020204020303" pitchFamily="34" charset="0"/>
              </a:rPr>
              <a:t>dapat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diganti</a:t>
            </a:r>
            <a:r>
              <a:rPr lang="en-US" sz="2000" dirty="0" smtClean="0">
                <a:latin typeface="Futura Bk BT" panose="020B0502020204020303" pitchFamily="34" charset="0"/>
              </a:rPr>
              <a:t>. </a:t>
            </a:r>
            <a:r>
              <a:rPr lang="en-US" sz="2000" dirty="0" err="1" smtClean="0">
                <a:latin typeface="Futura Bk BT" panose="020B0502020204020303" pitchFamily="34" charset="0"/>
              </a:rPr>
              <a:t>Tinggal</a:t>
            </a:r>
            <a:r>
              <a:rPr lang="en-US" sz="2000" dirty="0" smtClean="0">
                <a:latin typeface="Futura Bk BT" panose="020B0502020204020303" pitchFamily="34" charset="0"/>
              </a:rPr>
              <a:t> </a:t>
            </a:r>
            <a:r>
              <a:rPr lang="en-US" sz="2000" dirty="0" err="1" smtClean="0">
                <a:latin typeface="Futura Bk BT" panose="020B0502020204020303" pitchFamily="34" charset="0"/>
              </a:rPr>
              <a:t>diklik</a:t>
            </a:r>
            <a:r>
              <a:rPr lang="en-US" sz="2000" dirty="0" smtClean="0">
                <a:latin typeface="Futura Bk BT" panose="020B0502020204020303" pitchFamily="34" charset="0"/>
              </a:rPr>
              <a:t>. </a:t>
            </a:r>
            <a:endParaRPr lang="en-US" sz="2000" dirty="0">
              <a:latin typeface="Futura Bk BT" panose="020B05020202040203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0"/>
          </p:nvPr>
        </p:nvSpPr>
        <p:spPr/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7" b="17947"/>
          <a:stretch>
            <a:fillRect/>
          </a:stretch>
        </p:blipFill>
        <p:spPr>
          <a:xfrm>
            <a:off x="316831" y="1143232"/>
            <a:ext cx="5249780" cy="2523790"/>
          </a:xfrm>
        </p:spPr>
      </p:pic>
    </p:spTree>
    <p:extLst>
      <p:ext uri="{BB962C8B-B14F-4D97-AF65-F5344CB8AC3E}">
        <p14:creationId xmlns:p14="http://schemas.microsoft.com/office/powerpoint/2010/main" val="20239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480342" y="1466683"/>
            <a:ext cx="5466347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TERIMAKASIH</a:t>
            </a:r>
            <a:endParaRPr lang="en-US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204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Futura Bk BT</vt:lpstr>
      <vt:lpstr>Futura Md BT</vt:lpstr>
      <vt:lpstr>Wingdings</vt:lpstr>
      <vt:lpstr>Office Theme</vt:lpstr>
      <vt:lpstr>TEMPLATE TAYANGAN POWERPOINT OFFICIAL FAKULTAS</vt:lpstr>
      <vt:lpstr>  Read Me Please</vt:lpstr>
      <vt:lpstr>HALAMAN COVER/jeda (ANTAR BAB) – bila diperlukan dapat juga digunakan sebagai media untuk menampilkan quotes-quotes untuk jeda.</vt:lpstr>
      <vt:lpstr>  Tujuan Pembuatan Template PPT</vt:lpstr>
      <vt:lpstr>Halaman Untuk Menampilkan FOTO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Luqman</dc:creator>
  <cp:lastModifiedBy>Luqman</cp:lastModifiedBy>
  <cp:revision>29</cp:revision>
  <dcterms:created xsi:type="dcterms:W3CDTF">2019-11-01T22:05:02Z</dcterms:created>
  <dcterms:modified xsi:type="dcterms:W3CDTF">2019-11-06T04:22:22Z</dcterms:modified>
</cp:coreProperties>
</file>