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9" d="100"/>
          <a:sy n="39" d="100"/>
        </p:scale>
        <p:origin x="53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BAA2C-D7F0-49B1-9081-2B006E97CE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Sosialisasi</a:t>
            </a:r>
            <a:r>
              <a:rPr lang="en-US" dirty="0"/>
              <a:t> </a:t>
            </a:r>
            <a:r>
              <a:rPr lang="en-US" dirty="0" err="1"/>
              <a:t>Prodamat</a:t>
            </a:r>
            <a:r>
              <a:rPr lang="en-US" dirty="0"/>
              <a:t> di Masa </a:t>
            </a:r>
            <a:r>
              <a:rPr lang="en-US" dirty="0" err="1"/>
              <a:t>Pandemi</a:t>
            </a:r>
            <a:br>
              <a:rPr lang="en-US" dirty="0"/>
            </a:br>
            <a:r>
              <a:rPr lang="en-US" dirty="0" err="1"/>
              <a:t>Angkatan</a:t>
            </a:r>
            <a:r>
              <a:rPr lang="en-US" dirty="0"/>
              <a:t> 2019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3565A4-10E7-4C20-8E16-31C0839727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503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D1978-3849-4EF4-A28D-02121E166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Program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585B9-7123-42F8-87B3-6B5C116D1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882501" cy="3416300"/>
          </a:xfrm>
        </p:spPr>
        <p:txBody>
          <a:bodyPr/>
          <a:lstStyle/>
          <a:p>
            <a:pPr lvl="0"/>
            <a:r>
              <a:rPr lang="en-US" dirty="0" err="1"/>
              <a:t>Meningkatkan</a:t>
            </a:r>
            <a:r>
              <a:rPr lang="en-US" dirty="0"/>
              <a:t> mental spiritual </a:t>
            </a:r>
            <a:r>
              <a:rPr lang="en-US" dirty="0" err="1"/>
              <a:t>keislaman</a:t>
            </a:r>
            <a:r>
              <a:rPr lang="en-US" dirty="0"/>
              <a:t> pada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demi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dan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id-ID" dirty="0"/>
              <a:t>m</a:t>
            </a:r>
            <a:r>
              <a:rPr lang="en-US" dirty="0" err="1"/>
              <a:t>enerapkan</a:t>
            </a:r>
            <a:r>
              <a:rPr lang="en-US" dirty="0"/>
              <a:t> program-program </a:t>
            </a:r>
            <a:r>
              <a:rPr lang="en-US" dirty="0" err="1"/>
              <a:t>kreatif</a:t>
            </a:r>
            <a:r>
              <a:rPr lang="en-US" dirty="0"/>
              <a:t> dan </a:t>
            </a:r>
            <a:r>
              <a:rPr lang="en-US" dirty="0" err="1"/>
              <a:t>solutif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id-ID" dirty="0"/>
              <a:t>.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3982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13BE3-8984-42B3-8D33-A0680384F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Bobot</a:t>
            </a:r>
            <a:r>
              <a:rPr lang="en-US" dirty="0"/>
              <a:t> Program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17DB4-0A5F-49D9-AE23-0A9AE8D6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00973" cy="3416300"/>
          </a:xfrm>
        </p:spPr>
        <p:txBody>
          <a:bodyPr/>
          <a:lstStyle/>
          <a:p>
            <a:pPr lvl="0"/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id-ID" dirty="0"/>
              <a:t>proposal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/>
              <a:t> </a:t>
            </a:r>
            <a:r>
              <a:rPr lang="id-ID" dirty="0"/>
              <a:t>(2</a:t>
            </a:r>
            <a:r>
              <a:rPr lang="en-US" dirty="0"/>
              <a:t>0 jam</a:t>
            </a:r>
            <a:r>
              <a:rPr lang="id-ID" dirty="0"/>
              <a:t>)</a:t>
            </a:r>
            <a:endParaRPr lang="en-ID" dirty="0"/>
          </a:p>
          <a:p>
            <a:pPr lvl="0"/>
            <a:r>
              <a:rPr lang="en-US" dirty="0" err="1"/>
              <a:t>Pelaksanaan</a:t>
            </a:r>
            <a:r>
              <a:rPr lang="en-US" dirty="0"/>
              <a:t> program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(20 jam)</a:t>
            </a:r>
            <a:endParaRPr lang="en-ID" dirty="0"/>
          </a:p>
          <a:p>
            <a:pPr lvl="0"/>
            <a:r>
              <a:rPr lang="id-ID" dirty="0"/>
              <a:t>Laporan Akhir Kegiatan (10 jam)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630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70B7B-68D8-48D0-99EF-8EE46E6A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8E172-7F42-453B-8C69-52C20DEE9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Penanggungjawab</a:t>
            </a:r>
            <a:r>
              <a:rPr lang="en-US" dirty="0"/>
              <a:t> program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Dekan</a:t>
            </a:r>
            <a:r>
              <a:rPr lang="en-US" dirty="0"/>
              <a:t>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UAD yang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diketuai</a:t>
            </a:r>
            <a:r>
              <a:rPr lang="en-US" dirty="0"/>
              <a:t> oleh Wakil </a:t>
            </a:r>
            <a:r>
              <a:rPr lang="en-US" dirty="0" err="1"/>
              <a:t>Dekan</a:t>
            </a:r>
            <a:r>
              <a:rPr lang="id-ID" dirty="0"/>
              <a:t>, dengan </a:t>
            </a:r>
            <a:r>
              <a:rPr lang="en-US" dirty="0" err="1"/>
              <a:t>Ketua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id-ID" dirty="0"/>
              <a:t>sebagai Koordinator di</a:t>
            </a:r>
            <a:r>
              <a:rPr lang="en-US" dirty="0"/>
              <a:t> </a:t>
            </a:r>
            <a:r>
              <a:rPr lang="id-ID" dirty="0"/>
              <a:t>masing-masing program studi</a:t>
            </a:r>
            <a:r>
              <a:rPr lang="en-US" dirty="0"/>
              <a:t>. 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0460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F310F-23B7-46E7-B6FC-C85CB298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D9BE5-0976-4D77-8763-60D1B47E4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513046" cy="34163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Program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berkelompok</a:t>
            </a:r>
            <a:r>
              <a:rPr lang="en-US" dirty="0"/>
              <a:t> 3-5 </a:t>
            </a:r>
            <a:r>
              <a:rPr lang="en-US" dirty="0" err="1"/>
              <a:t>mahasiswa</a:t>
            </a:r>
            <a:r>
              <a:rPr lang="id-ID" dirty="0"/>
              <a:t> dan didampingi seorang Dosen Pembimbing.</a:t>
            </a:r>
            <a:endParaRPr lang="en-ID" dirty="0"/>
          </a:p>
          <a:p>
            <a:pPr lvl="0"/>
            <a:r>
              <a:rPr lang="id-ID" dirty="0"/>
              <a:t>Seorang Dosen Pembimbing hanya diperbolehkan mendampingi maksimal 2 kelompok.</a:t>
            </a:r>
            <a:endParaRPr lang="en-ID" dirty="0"/>
          </a:p>
          <a:p>
            <a:pPr lvl="0"/>
            <a:r>
              <a:rPr lang="en-US" dirty="0"/>
              <a:t>Soft</a:t>
            </a:r>
            <a:r>
              <a:rPr lang="id-ID" dirty="0"/>
              <a:t>copy Proposal dan Laporan Kegiatan </a:t>
            </a:r>
            <a:r>
              <a:rPr lang="en-US" dirty="0" err="1"/>
              <a:t>diberi</a:t>
            </a:r>
            <a:r>
              <a:rPr lang="en-US" dirty="0"/>
              <a:t> cover</a:t>
            </a:r>
            <a:r>
              <a:rPr lang="id-ID" dirty="0"/>
              <a:t> sesuai dengan warna sampul tesis prodi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id-ID" dirty="0"/>
              <a:t>.</a:t>
            </a:r>
            <a:endParaRPr lang="en-ID" dirty="0"/>
          </a:p>
          <a:p>
            <a:pPr lvl="0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id-ID" dirty="0"/>
              <a:t>diserahkan ke </a:t>
            </a:r>
            <a:r>
              <a:rPr lang="en-US" dirty="0"/>
              <a:t>TU Magister </a:t>
            </a:r>
            <a:r>
              <a:rPr lang="en-US" dirty="0" err="1"/>
              <a:t>Psikologi</a:t>
            </a:r>
            <a:r>
              <a:rPr lang="id-ID" dirty="0"/>
              <a:t> Kampus II UAD, dengan ketentuan sebagai berikut.</a:t>
            </a:r>
            <a:endParaRPr lang="en-ID" dirty="0"/>
          </a:p>
          <a:p>
            <a:pPr marL="803275" lvl="1" indent="-442913">
              <a:buNone/>
            </a:pPr>
            <a:r>
              <a:rPr lang="en-US" dirty="0">
                <a:sym typeface="Wingdings" panose="05000000000000000000" pitchFamily="2" charset="2"/>
              </a:rPr>
              <a:t>	</a:t>
            </a:r>
            <a:r>
              <a:rPr lang="en-US" dirty="0"/>
              <a:t>Soft</a:t>
            </a:r>
            <a:r>
              <a:rPr lang="id-ID" dirty="0"/>
              <a:t>copy proposal maupun laporan kegiatan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file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penamaan</a:t>
            </a:r>
            <a:r>
              <a:rPr lang="en-US" dirty="0"/>
              <a:t>: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ketua_NIM_prodi</a:t>
            </a:r>
            <a:r>
              <a:rPr lang="id-ID" dirty="0"/>
              <a:t>_judul program</a:t>
            </a:r>
            <a:r>
              <a:rPr lang="en-US" dirty="0"/>
              <a:t>.pdf</a:t>
            </a:r>
            <a:r>
              <a:rPr lang="id-ID" dirty="0"/>
              <a:t>. Judul program dituliskan di awal judul. Contoh: </a:t>
            </a:r>
            <a:r>
              <a:rPr lang="en-US" b="1" dirty="0"/>
              <a:t>RiniKartika_190747567_Program </a:t>
            </a:r>
            <a:r>
              <a:rPr lang="en-US" b="1" dirty="0" err="1"/>
              <a:t>Pemberdayaan</a:t>
            </a:r>
            <a:r>
              <a:rPr lang="en-US" b="1" dirty="0"/>
              <a:t> pada </a:t>
            </a:r>
            <a:r>
              <a:rPr lang="en-US" b="1" dirty="0" err="1"/>
              <a:t>Lanjut</a:t>
            </a:r>
            <a:r>
              <a:rPr lang="en-US" b="1" dirty="0"/>
              <a:t> </a:t>
            </a:r>
            <a:r>
              <a:rPr lang="en-US" b="1" dirty="0" err="1"/>
              <a:t>Usia</a:t>
            </a:r>
            <a:r>
              <a:rPr lang="en-US" b="1" dirty="0"/>
              <a:t>. </a:t>
            </a:r>
            <a:r>
              <a:rPr lang="id-ID" dirty="0"/>
              <a:t>Softfile dapat diserahkan dengan CD maupun dikirim melalui email</a:t>
            </a:r>
            <a:r>
              <a:rPr lang="en-US" dirty="0"/>
              <a:t> magister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b="1" dirty="0"/>
              <a:t>magisterpsikologi@uad.ac.id</a:t>
            </a:r>
            <a:r>
              <a:rPr lang="id-ID" b="1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6306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B970-FE09-4482-9BA7-F08D372C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Pendanaan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5FB2F-02F8-4ABA-BFCD-44F0F6B57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679301" cy="3416300"/>
          </a:xfrm>
        </p:spPr>
        <p:txBody>
          <a:bodyPr/>
          <a:lstStyle/>
          <a:p>
            <a:r>
              <a:rPr lang="en-US" dirty="0" err="1"/>
              <a:t>Pendanaan</a:t>
            </a:r>
            <a:r>
              <a:rPr lang="en-US" dirty="0"/>
              <a:t> program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oleh </a:t>
            </a:r>
            <a:r>
              <a:rPr lang="id-ID" dirty="0"/>
              <a:t>masing-masing kelompok mahasiswa atau sumber lain yang tidak mengikat.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Pandemi</a:t>
            </a:r>
            <a:r>
              <a:rPr lang="en-US" dirty="0"/>
              <a:t>, Program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online/ via daring.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id-ID" dirty="0"/>
              <a:t>akan memberikan insentif  bagi dosen pembimbing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8081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75F13-DA7C-4199-A65B-356898CA2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Waktu </a:t>
            </a:r>
            <a:r>
              <a:rPr lang="en-US" b="1" dirty="0" err="1"/>
              <a:t>Pelaksanaan</a:t>
            </a:r>
            <a:br>
              <a:rPr lang="en-ID" b="1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E24A-9651-47D1-88C0-AD7AF4D7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605410" cy="3416300"/>
          </a:xfrm>
        </p:spPr>
        <p:txBody>
          <a:bodyPr/>
          <a:lstStyle/>
          <a:p>
            <a:r>
              <a:rPr lang="en-US" dirty="0" err="1"/>
              <a:t>Pelaksanaan</a:t>
            </a:r>
            <a:r>
              <a:rPr lang="en-US" dirty="0"/>
              <a:t> program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pada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id-ID" dirty="0"/>
              <a:t>atau pertengahan </a:t>
            </a:r>
            <a:r>
              <a:rPr lang="en-US" dirty="0"/>
              <a:t>semester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Prodamat</a:t>
            </a:r>
            <a:r>
              <a:rPr lang="id-ID" dirty="0"/>
              <a:t>, selambat-lambatnya laporan akhir diserahkan sebelum akhir semester</a:t>
            </a:r>
            <a:r>
              <a:rPr lang="en-US" dirty="0"/>
              <a:t>. </a:t>
            </a:r>
            <a:endParaRPr lang="en-ID" b="1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3758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7ABAA-9A47-4813-A1E2-9E7CE4584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282A3-3AE7-4E31-921B-71435D7F5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3" y="2603500"/>
            <a:ext cx="10104173" cy="34163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/>
              <a:t>1. 	</a:t>
            </a:r>
            <a:r>
              <a:rPr lang="id-ID" b="1" dirty="0"/>
              <a:t>Proposal Kegiatan PRODAMAT</a:t>
            </a:r>
            <a:endParaRPr lang="en-ID" dirty="0"/>
          </a:p>
          <a:p>
            <a:pPr lvl="1"/>
            <a:r>
              <a:rPr lang="id-ID" dirty="0"/>
              <a:t>T</a:t>
            </a:r>
            <a:r>
              <a:rPr lang="en-US" dirty="0" err="1"/>
              <a:t>erkait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berdampak</a:t>
            </a:r>
            <a:r>
              <a:rPr lang="en-US" dirty="0"/>
              <a:t> pada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.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pPr lvl="1"/>
            <a:r>
              <a:rPr lang="id-ID" dirty="0"/>
              <a:t>Proposal Kegiatan PRODAMAT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A4, </a:t>
            </a:r>
            <a:r>
              <a:rPr lang="en-US" dirty="0" err="1"/>
              <a:t>spasi</a:t>
            </a:r>
            <a:r>
              <a:rPr lang="en-US" dirty="0"/>
              <a:t> 1,15; font </a:t>
            </a:r>
            <a:r>
              <a:rPr lang="en-US" dirty="0" err="1"/>
              <a:t>Callibri</a:t>
            </a:r>
            <a:r>
              <a:rPr lang="en-US" dirty="0"/>
              <a:t> 11 points, margin </a:t>
            </a:r>
            <a:r>
              <a:rPr lang="en-US" dirty="0" err="1"/>
              <a:t>atas</a:t>
            </a:r>
            <a:r>
              <a:rPr lang="en-US" dirty="0"/>
              <a:t> dan </a:t>
            </a:r>
            <a:r>
              <a:rPr lang="en-US" dirty="0" err="1"/>
              <a:t>kiri</a:t>
            </a:r>
            <a:r>
              <a:rPr lang="en-US" dirty="0"/>
              <a:t> 4 cm, </a:t>
            </a:r>
            <a:r>
              <a:rPr lang="en-US" dirty="0" err="1"/>
              <a:t>kanan</a:t>
            </a:r>
            <a:r>
              <a:rPr lang="en-US" dirty="0"/>
              <a:t> dan </a:t>
            </a:r>
            <a:r>
              <a:rPr lang="en-US" dirty="0" err="1"/>
              <a:t>bawah</a:t>
            </a:r>
            <a:r>
              <a:rPr lang="en-US" dirty="0"/>
              <a:t> 3 cm, </a:t>
            </a:r>
            <a:r>
              <a:rPr lang="en-US" dirty="0" err="1"/>
              <a:t>sejumlah</a:t>
            </a:r>
            <a:r>
              <a:rPr lang="en-US" dirty="0"/>
              <a:t> 8-10  </a:t>
            </a:r>
            <a:r>
              <a:rPr lang="en-US" dirty="0" err="1"/>
              <a:t>halaman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cover, daftar </a:t>
            </a:r>
            <a:r>
              <a:rPr lang="en-US" dirty="0" err="1"/>
              <a:t>pustaka</a:t>
            </a:r>
            <a:r>
              <a:rPr lang="id-ID" dirty="0"/>
              <a:t>, lampiran, dan foto tempat/lokasi kegiatan</a:t>
            </a:r>
            <a:r>
              <a:rPr lang="en-US" dirty="0"/>
              <a:t>.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457200" lvl="1" indent="0">
              <a:buNone/>
            </a:pPr>
            <a:r>
              <a:rPr lang="en-US" b="1" dirty="0" err="1"/>
              <a:t>Stuktur</a:t>
            </a:r>
            <a:r>
              <a:rPr lang="en-US" b="1" dirty="0"/>
              <a:t> </a:t>
            </a:r>
            <a:r>
              <a:rPr lang="en-US" b="1" dirty="0" err="1"/>
              <a:t>tulisan</a:t>
            </a:r>
            <a:r>
              <a:rPr lang="en-US" b="1" dirty="0"/>
              <a:t>:</a:t>
            </a:r>
            <a:endParaRPr lang="en-ID" b="1" dirty="0"/>
          </a:p>
          <a:p>
            <a:pPr lvl="1"/>
            <a:r>
              <a:rPr lang="en-US" dirty="0"/>
              <a:t>Cover,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Pengesahan</a:t>
            </a:r>
            <a:r>
              <a:rPr lang="en-US" dirty="0"/>
              <a:t>, </a:t>
            </a:r>
            <a:r>
              <a:rPr lang="id-ID" dirty="0"/>
              <a:t>Data Tim Penyusun, Daftar Isi, </a:t>
            </a:r>
            <a:r>
              <a:rPr lang="en-US" dirty="0" err="1"/>
              <a:t>Pendahuluan</a:t>
            </a:r>
            <a:r>
              <a:rPr lang="id-ID" dirty="0"/>
              <a:t> (Latar Belakang, Rumusan Masalah, Tujuan, Manfaat, Gambaran Masyarakat Sasaran)</a:t>
            </a:r>
            <a:r>
              <a:rPr lang="en-US" dirty="0"/>
              <a:t>, </a:t>
            </a:r>
            <a:r>
              <a:rPr lang="en-US" dirty="0" err="1"/>
              <a:t>Gagasan</a:t>
            </a:r>
            <a:r>
              <a:rPr lang="en-US" dirty="0"/>
              <a:t>, Kesimpulan, Daftar </a:t>
            </a:r>
            <a:r>
              <a:rPr lang="en-US" dirty="0" err="1"/>
              <a:t>Pustaka</a:t>
            </a:r>
            <a:r>
              <a:rPr lang="id-ID" dirty="0"/>
              <a:t>, dan Lampiran (Surat Izin Lokasi Pelaksanaan Kegiatan, Foto Tempat/Lokasi Kegiatan</a:t>
            </a:r>
            <a:r>
              <a:rPr lang="en-US" dirty="0"/>
              <a:t>.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78116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AB26-F8B3-496E-BED1-DDADF34CA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0FA06-085A-4D01-9052-436B57268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799373" cy="34163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/>
              <a:t>2.	</a:t>
            </a:r>
            <a:r>
              <a:rPr lang="id-ID" b="1" dirty="0"/>
              <a:t>Laporan Kegiatan PRODAMAT</a:t>
            </a:r>
            <a:endParaRPr lang="en-ID" dirty="0"/>
          </a:p>
          <a:p>
            <a:pPr lvl="1"/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dan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pada </a:t>
            </a:r>
            <a:r>
              <a:rPr lang="en-US" dirty="0" err="1"/>
              <a:t>akhir</a:t>
            </a:r>
            <a:r>
              <a:rPr lang="en-US" dirty="0"/>
              <a:t> semester </a:t>
            </a:r>
            <a:r>
              <a:rPr lang="en-US" dirty="0" err="1"/>
              <a:t>berjalan</a:t>
            </a:r>
            <a:r>
              <a:rPr lang="en-US" dirty="0"/>
              <a:t>.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A4, </a:t>
            </a:r>
            <a:r>
              <a:rPr lang="en-US" dirty="0" err="1"/>
              <a:t>spasi</a:t>
            </a:r>
            <a:r>
              <a:rPr lang="en-US" dirty="0"/>
              <a:t> 1,15; font </a:t>
            </a:r>
            <a:r>
              <a:rPr lang="en-US" dirty="0" err="1"/>
              <a:t>Callibri</a:t>
            </a:r>
            <a:r>
              <a:rPr lang="en-US" dirty="0"/>
              <a:t> 11 points, margin </a:t>
            </a:r>
            <a:r>
              <a:rPr lang="en-US" dirty="0" err="1"/>
              <a:t>atas</a:t>
            </a:r>
            <a:r>
              <a:rPr lang="en-US" dirty="0"/>
              <a:t> dan </a:t>
            </a:r>
            <a:r>
              <a:rPr lang="en-US" dirty="0" err="1"/>
              <a:t>kiri</a:t>
            </a:r>
            <a:r>
              <a:rPr lang="en-US" dirty="0"/>
              <a:t> 4 cm, </a:t>
            </a:r>
            <a:r>
              <a:rPr lang="en-US" dirty="0" err="1"/>
              <a:t>kanan</a:t>
            </a:r>
            <a:r>
              <a:rPr lang="en-US" dirty="0"/>
              <a:t> dan </a:t>
            </a:r>
            <a:r>
              <a:rPr lang="en-US" dirty="0" err="1"/>
              <a:t>bawah</a:t>
            </a:r>
            <a:r>
              <a:rPr lang="en-US" dirty="0"/>
              <a:t> 3 cm,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id-ID" dirty="0"/>
              <a:t>8-10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cover, </a:t>
            </a:r>
            <a:r>
              <a:rPr lang="id-ID" dirty="0"/>
              <a:t>Data Tim Penyusun, daftar isi, dan </a:t>
            </a:r>
            <a:r>
              <a:rPr lang="en-US" dirty="0"/>
              <a:t>daftar </a:t>
            </a:r>
            <a:r>
              <a:rPr lang="en-US" dirty="0" err="1"/>
              <a:t>pustaka</a:t>
            </a:r>
            <a:r>
              <a:rPr lang="en-US" dirty="0"/>
              <a:t>.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St</a:t>
            </a:r>
            <a:r>
              <a:rPr lang="id-ID" b="1" dirty="0"/>
              <a:t>r</a:t>
            </a:r>
            <a:r>
              <a:rPr lang="en-US" b="1" dirty="0" err="1"/>
              <a:t>uktur</a:t>
            </a:r>
            <a:r>
              <a:rPr lang="en-US" b="1" dirty="0"/>
              <a:t> </a:t>
            </a:r>
            <a:r>
              <a:rPr lang="en-US" b="1" dirty="0" err="1"/>
              <a:t>tulisan</a:t>
            </a:r>
            <a:r>
              <a:rPr lang="en-US" b="1" dirty="0"/>
              <a:t>:</a:t>
            </a:r>
            <a:endParaRPr lang="en-ID" b="1" dirty="0"/>
          </a:p>
          <a:p>
            <a:pPr lvl="1"/>
            <a:r>
              <a:rPr lang="en-US" dirty="0"/>
              <a:t>Cover,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Pengesahan</a:t>
            </a:r>
            <a:r>
              <a:rPr lang="en-US" dirty="0"/>
              <a:t>, </a:t>
            </a:r>
            <a:r>
              <a:rPr lang="id-ID" dirty="0"/>
              <a:t>Data Tim Penyusun, Daftar Isi, Ringkasan, </a:t>
            </a:r>
            <a:r>
              <a:rPr lang="en-US" dirty="0" err="1"/>
              <a:t>Pendahuluan</a:t>
            </a:r>
            <a:r>
              <a:rPr lang="en-US" dirty="0"/>
              <a:t>,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,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, </a:t>
            </a:r>
            <a:r>
              <a:rPr lang="en-US" dirty="0" err="1"/>
              <a:t>Pendanaan</a:t>
            </a:r>
            <a:r>
              <a:rPr lang="en-US" dirty="0"/>
              <a:t>,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pada Masyarakat, Kesimpulan, Daftar </a:t>
            </a:r>
            <a:r>
              <a:rPr lang="en-US" dirty="0" err="1"/>
              <a:t>Pustaka</a:t>
            </a:r>
            <a:r>
              <a:rPr lang="en-US" dirty="0"/>
              <a:t>, Lampiran (</a:t>
            </a:r>
            <a:r>
              <a:rPr lang="id-ID" dirty="0"/>
              <a:t>Surat Keterangan Pelaksanaan Kegiatan yang ditandatangani pimpinan masyarakat sasaran (bermaterai 6000), </a:t>
            </a:r>
            <a:r>
              <a:rPr lang="en-US" dirty="0" err="1"/>
              <a:t>foto-foto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id-ID" dirty="0"/>
              <a:t> yang menggambarkan aktivitas</a:t>
            </a:r>
            <a:r>
              <a:rPr lang="en-US" dirty="0"/>
              <a:t>). </a:t>
            </a:r>
            <a:endParaRPr lang="en-ID" dirty="0"/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42781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</TotalTime>
  <Words>237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Sosialisasi Prodamat di Masa Pandemi Angkatan 2019</vt:lpstr>
      <vt:lpstr>Tujuan Program</vt:lpstr>
      <vt:lpstr>Bobot Program</vt:lpstr>
      <vt:lpstr>Penanggung Jawab</vt:lpstr>
      <vt:lpstr>Ketentuan Umum</vt:lpstr>
      <vt:lpstr>Pendanaan</vt:lpstr>
      <vt:lpstr>Waktu Pelaksanaan </vt:lpstr>
      <vt:lpstr>Output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Prodamat di Masa Pandemi Angkatan 2019</dc:title>
  <dc:creator>Aulia</dc:creator>
  <cp:lastModifiedBy>Aulia</cp:lastModifiedBy>
  <cp:revision>6</cp:revision>
  <dcterms:created xsi:type="dcterms:W3CDTF">2020-10-03T00:12:33Z</dcterms:created>
  <dcterms:modified xsi:type="dcterms:W3CDTF">2020-10-03T05:24:15Z</dcterms:modified>
</cp:coreProperties>
</file>